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43200638"/>
  <p:notesSz cx="6858000" cy="9144000"/>
  <p:defaultTextStyle>
    <a:defPPr>
      <a:defRPr lang="es-PY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3" d="100"/>
          <a:sy n="33" d="100"/>
        </p:scale>
        <p:origin x="282" y="-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57FD-94B6-4FB3-B7A1-F2AA4BE7C307}" type="datetimeFigureOut">
              <a:rPr lang="es-PY" smtClean="0"/>
              <a:t>26/7/2022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EBD5-9282-4521-BCBA-E3876A8251A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2076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57FD-94B6-4FB3-B7A1-F2AA4BE7C307}" type="datetimeFigureOut">
              <a:rPr lang="es-PY" smtClean="0"/>
              <a:t>26/7/2022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EBD5-9282-4521-BCBA-E3876A8251A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0036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57FD-94B6-4FB3-B7A1-F2AA4BE7C307}" type="datetimeFigureOut">
              <a:rPr lang="es-PY" smtClean="0"/>
              <a:t>26/7/2022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EBD5-9282-4521-BCBA-E3876A8251A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9396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57FD-94B6-4FB3-B7A1-F2AA4BE7C307}" type="datetimeFigureOut">
              <a:rPr lang="es-PY" smtClean="0"/>
              <a:t>26/7/2022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EBD5-9282-4521-BCBA-E3876A8251A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1396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57FD-94B6-4FB3-B7A1-F2AA4BE7C307}" type="datetimeFigureOut">
              <a:rPr lang="es-PY" smtClean="0"/>
              <a:t>26/7/2022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EBD5-9282-4521-BCBA-E3876A8251A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1996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57FD-94B6-4FB3-B7A1-F2AA4BE7C307}" type="datetimeFigureOut">
              <a:rPr lang="es-PY" smtClean="0"/>
              <a:t>26/7/2022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EBD5-9282-4521-BCBA-E3876A8251A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9420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57FD-94B6-4FB3-B7A1-F2AA4BE7C307}" type="datetimeFigureOut">
              <a:rPr lang="es-PY" smtClean="0"/>
              <a:t>26/7/2022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EBD5-9282-4521-BCBA-E3876A8251A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8429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57FD-94B6-4FB3-B7A1-F2AA4BE7C307}" type="datetimeFigureOut">
              <a:rPr lang="es-PY" smtClean="0"/>
              <a:t>26/7/2022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EBD5-9282-4521-BCBA-E3876A8251A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6576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57FD-94B6-4FB3-B7A1-F2AA4BE7C307}" type="datetimeFigureOut">
              <a:rPr lang="es-PY" smtClean="0"/>
              <a:t>26/7/2022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EBD5-9282-4521-BCBA-E3876A8251A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4373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57FD-94B6-4FB3-B7A1-F2AA4BE7C307}" type="datetimeFigureOut">
              <a:rPr lang="es-PY" smtClean="0"/>
              <a:t>26/7/2022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EBD5-9282-4521-BCBA-E3876A8251A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0837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657FD-94B6-4FB3-B7A1-F2AA4BE7C307}" type="datetimeFigureOut">
              <a:rPr lang="es-PY" smtClean="0"/>
              <a:t>26/7/2022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EBD5-9282-4521-BCBA-E3876A8251A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2297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657FD-94B6-4FB3-B7A1-F2AA4BE7C307}" type="datetimeFigureOut">
              <a:rPr lang="es-PY" smtClean="0"/>
              <a:t>26/7/2022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EBD5-9282-4521-BCBA-E3876A8251A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2648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/>
          <p:cNvSpPr txBox="1"/>
          <p:nvPr/>
        </p:nvSpPr>
        <p:spPr>
          <a:xfrm>
            <a:off x="0" y="7525407"/>
            <a:ext cx="28800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2160270">
              <a:spcBef>
                <a:spcPct val="30000"/>
              </a:spcBef>
              <a:spcAft>
                <a:spcPct val="30000"/>
              </a:spcAft>
              <a:buClrTx/>
              <a:defRPr/>
            </a:pPr>
            <a:r>
              <a:rPr lang="es-ES" sz="6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</a:t>
            </a:r>
            <a:r>
              <a:rPr lang="es-ES" sz="6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trabajo</a:t>
            </a:r>
            <a:endParaRPr lang="en-US" sz="6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0" y="9215444"/>
            <a:ext cx="288004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Autor/es</a:t>
            </a:r>
            <a:r>
              <a:rPr lang="es-P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s-P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Nombres y apellidos del/los autor/es</a:t>
            </a:r>
            <a:endParaRPr lang="es-PY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P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Correo electrónico: </a:t>
            </a:r>
            <a:endParaRPr lang="es-P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P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Correo electrónico del autor</a:t>
            </a:r>
            <a:r>
              <a:rPr lang="es-P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/los </a:t>
            </a:r>
            <a:r>
              <a:rPr lang="es-P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autor/es</a:t>
            </a:r>
            <a:endParaRPr lang="es-PY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1586" y="12090420"/>
            <a:ext cx="287988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Palabras clave: </a:t>
            </a:r>
            <a:r>
              <a:rPr lang="es-P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palabra clave 1, palabra clave 2, palabra clave 3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817562" y="13677900"/>
            <a:ext cx="27165300" cy="2647950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Y" sz="9600" b="1" dirty="0" smtClean="0"/>
              <a:t>Resumen</a:t>
            </a:r>
          </a:p>
          <a:p>
            <a:pPr algn="ctr"/>
            <a:endParaRPr lang="es-PY" sz="9600" b="1" dirty="0" smtClean="0"/>
          </a:p>
          <a:p>
            <a:r>
              <a:rPr lang="es-PY" sz="5400" b="1" u="sng" dirty="0" smtClean="0"/>
              <a:t>Observación: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PY" sz="5400" dirty="0" smtClean="0"/>
              <a:t>Borrar </a:t>
            </a:r>
            <a:r>
              <a:rPr lang="es-PY" sz="5400" dirty="0"/>
              <a:t>el cuadro antes de diseñar el contenido del resumen.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PY" sz="5400" dirty="0" smtClean="0"/>
              <a:t>El diseño del contenido del resumen está sujeto a la creatividad del/los autor/es.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PY" sz="5400" dirty="0" smtClean="0"/>
              <a:t>Para los trabajos de investigación o innovación se deben agregar como mínimo los siguientes apartados: introducción, materiales y métodos, resultados, discusión y bibliografía.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s-PY" sz="5400" dirty="0" smtClean="0"/>
              <a:t>Para </a:t>
            </a:r>
            <a:r>
              <a:rPr lang="es-PY" sz="5400" dirty="0"/>
              <a:t>los trabajos de </a:t>
            </a:r>
            <a:r>
              <a:rPr lang="es-PY" sz="5400" dirty="0" smtClean="0"/>
              <a:t>extensión se </a:t>
            </a:r>
            <a:r>
              <a:rPr lang="es-PY" sz="5400" dirty="0"/>
              <a:t>deben agregar como mínimo los siguientes apartados: introducción, materiales y métodos, </a:t>
            </a:r>
            <a:r>
              <a:rPr lang="es-PY" sz="5400" dirty="0" smtClean="0"/>
              <a:t>resultados y </a:t>
            </a:r>
            <a:r>
              <a:rPr lang="es-PY" sz="5400" dirty="0"/>
              <a:t>bibliografía.</a:t>
            </a:r>
          </a:p>
          <a:p>
            <a:pPr marL="685800" indent="-685800" algn="just">
              <a:buFontTx/>
              <a:buChar char="-"/>
            </a:pPr>
            <a:endParaRPr lang="es-PY" sz="5400" dirty="0"/>
          </a:p>
        </p:txBody>
      </p:sp>
    </p:spTree>
    <p:extLst>
      <p:ext uri="{BB962C8B-B14F-4D97-AF65-F5344CB8AC3E}">
        <p14:creationId xmlns:p14="http://schemas.microsoft.com/office/powerpoint/2010/main" val="19146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2861</TotalTime>
  <Words>112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de Office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Blas Sosa</cp:lastModifiedBy>
  <cp:revision>21</cp:revision>
  <dcterms:created xsi:type="dcterms:W3CDTF">2021-10-08T14:14:27Z</dcterms:created>
  <dcterms:modified xsi:type="dcterms:W3CDTF">2022-07-26T19:07:38Z</dcterms:modified>
</cp:coreProperties>
</file>